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254B-E113-4011-8F2D-5B727EB6FD00}" type="datetimeFigureOut">
              <a:rPr lang="ko-KR" altLang="en-US" smtClean="0"/>
              <a:t>2012-06-03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7FEF-2271-4F48-B775-241D5AC27D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254B-E113-4011-8F2D-5B727EB6FD00}" type="datetimeFigureOut">
              <a:rPr lang="ko-KR" altLang="en-US" smtClean="0"/>
              <a:t>2012-06-03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7FEF-2271-4F48-B775-241D5AC27D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254B-E113-4011-8F2D-5B727EB6FD00}" type="datetimeFigureOut">
              <a:rPr lang="ko-KR" altLang="en-US" smtClean="0"/>
              <a:t>2012-06-03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7FEF-2271-4F48-B775-241D5AC27D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254B-E113-4011-8F2D-5B727EB6FD00}" type="datetimeFigureOut">
              <a:rPr lang="ko-KR" altLang="en-US" smtClean="0"/>
              <a:t>2012-06-03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7FEF-2271-4F48-B775-241D5AC27D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254B-E113-4011-8F2D-5B727EB6FD00}" type="datetimeFigureOut">
              <a:rPr lang="ko-KR" altLang="en-US" smtClean="0"/>
              <a:t>2012-06-03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7FEF-2271-4F48-B775-241D5AC27D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254B-E113-4011-8F2D-5B727EB6FD00}" type="datetimeFigureOut">
              <a:rPr lang="ko-KR" altLang="en-US" smtClean="0"/>
              <a:t>2012-06-03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7FEF-2271-4F48-B775-241D5AC27D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254B-E113-4011-8F2D-5B727EB6FD00}" type="datetimeFigureOut">
              <a:rPr lang="ko-KR" altLang="en-US" smtClean="0"/>
              <a:t>2012-06-03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7FEF-2271-4F48-B775-241D5AC27D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254B-E113-4011-8F2D-5B727EB6FD00}" type="datetimeFigureOut">
              <a:rPr lang="ko-KR" altLang="en-US" smtClean="0"/>
              <a:t>2012-06-03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7FEF-2271-4F48-B775-241D5AC27D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254B-E113-4011-8F2D-5B727EB6FD00}" type="datetimeFigureOut">
              <a:rPr lang="ko-KR" altLang="en-US" smtClean="0"/>
              <a:t>2012-06-03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7FEF-2271-4F48-B775-241D5AC27D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254B-E113-4011-8F2D-5B727EB6FD00}" type="datetimeFigureOut">
              <a:rPr lang="ko-KR" altLang="en-US" smtClean="0"/>
              <a:t>2012-06-03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7FEF-2271-4F48-B775-241D5AC27D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CF254B-E113-4011-8F2D-5B727EB6FD00}" type="datetimeFigureOut">
              <a:rPr lang="ko-KR" altLang="en-US" smtClean="0"/>
              <a:t>2012-06-03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FD7FEF-2271-4F48-B775-241D5AC27D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CF254B-E113-4011-8F2D-5B727EB6FD00}" type="datetimeFigureOut">
              <a:rPr lang="ko-KR" altLang="en-US" smtClean="0"/>
              <a:t>2012-06-03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FD7FEF-2271-4F48-B775-241D5AC27D4E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4" name="그림 3" descr="P6035347.JPG"/>
          <p:cNvPicPr>
            <a:picLocks noChangeAspect="1"/>
          </p:cNvPicPr>
          <p:nvPr/>
        </p:nvPicPr>
        <p:blipFill>
          <a:blip r:embed="rId2" cstate="print">
            <a:lum bright="20000" contrast="20000"/>
          </a:blip>
          <a:srcRect l="9375" r="10937"/>
          <a:stretch>
            <a:fillRect/>
          </a:stretch>
        </p:blipFill>
        <p:spPr>
          <a:xfrm>
            <a:off x="857224" y="0"/>
            <a:ext cx="7286676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화면 슬라이드 쇼(4:3)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슬라이드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Jesus</dc:creator>
  <cp:lastModifiedBy>Jesus</cp:lastModifiedBy>
  <cp:revision>1</cp:revision>
  <dcterms:created xsi:type="dcterms:W3CDTF">2012-06-03T01:59:04Z</dcterms:created>
  <dcterms:modified xsi:type="dcterms:W3CDTF">2012-06-03T02:00:15Z</dcterms:modified>
</cp:coreProperties>
</file>